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5C"/>
    <a:srgbClr val="204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4317" autoAdjust="0"/>
  </p:normalViewPr>
  <p:slideViewPr>
    <p:cSldViewPr snapToGrid="0">
      <p:cViewPr varScale="1">
        <p:scale>
          <a:sx n="53" d="100"/>
          <a:sy n="53" d="100"/>
        </p:scale>
        <p:origin x="1014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Organisation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200" dirty="0"/>
            <a:t>Alimentation puissance : 24V - 5,8A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 custT="1"/>
      <dgm:spPr/>
      <dgm:t>
        <a:bodyPr/>
        <a:lstStyle/>
        <a:p>
          <a:r>
            <a:rPr lang="fr-FR" sz="3200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 custT="1"/>
      <dgm:spPr/>
      <dgm:t>
        <a:bodyPr/>
        <a:lstStyle/>
        <a:p>
          <a:r>
            <a:rPr lang="fr-FR" sz="3200" dirty="0"/>
            <a:t>Réutilisabilité : Oui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Organisation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200" kern="1200" dirty="0"/>
            <a:t>Alimentation puissance : 24V - 5,8A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Réutilisabilité : Oui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28/04/2017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28/04/2017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OLIVIER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r>
              <a:rPr lang="fr-FR" dirty="0"/>
              <a:t>- Chef d’orchestre</a:t>
            </a:r>
            <a:br>
              <a:rPr lang="fr-FR" dirty="0"/>
            </a:br>
            <a:r>
              <a:rPr lang="fr-FR" dirty="0"/>
              <a:t>- Documentation</a:t>
            </a:r>
            <a:br>
              <a:rPr lang="fr-FR" dirty="0"/>
            </a:br>
            <a:r>
              <a:rPr lang="fr-FR" dirty="0"/>
              <a:t>- GITHUB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- Stratégie</a:t>
            </a:r>
            <a:br>
              <a:rPr lang="fr-FR" dirty="0"/>
            </a:br>
            <a:r>
              <a:rPr lang="fr-FR" dirty="0"/>
              <a:t>- Test</a:t>
            </a:r>
          </a:p>
          <a:p>
            <a:r>
              <a:rPr lang="fr-FR" dirty="0"/>
              <a:t>- </a:t>
            </a:r>
            <a:r>
              <a:rPr lang="fr-FR" dirty="0" err="1"/>
              <a:t>Debug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NICOLAS</a:t>
            </a:r>
          </a:p>
          <a:p>
            <a:pPr marL="171450" indent="-171450">
              <a:buFontTx/>
              <a:buChar char="-"/>
            </a:pPr>
            <a:r>
              <a:rPr lang="fr-FR" dirty="0"/>
              <a:t>POO pour réutilisabilité par module</a:t>
            </a:r>
          </a:p>
          <a:p>
            <a:pPr marL="171450" indent="-171450">
              <a:buFontTx/>
              <a:buChar char="-"/>
            </a:pPr>
            <a:r>
              <a:rPr lang="fr-FR" dirty="0"/>
              <a:t>Asservissement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Capteurs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Pince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Gyroscope (mais finalement on ne l’utilise pas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OLIVIER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Carte capteur reprise de </a:t>
            </a:r>
            <a:r>
              <a:rPr lang="fr-FR" sz="1200" dirty="0" err="1"/>
              <a:t>pluggi</a:t>
            </a:r>
            <a:r>
              <a:rPr lang="fr-FR" sz="1200" dirty="0"/>
              <a:t> =&gt; a l’air de </a:t>
            </a:r>
            <a:r>
              <a:rPr lang="fr-FR" sz="1200" dirty="0" err="1"/>
              <a:t>deconner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  <a:br>
              <a:rPr lang="fr-FR" dirty="0"/>
            </a:br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OLIVIER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NICOLAS</a:t>
            </a:r>
            <a:endParaRPr lang="fr-FR" sz="1200" dirty="0"/>
          </a:p>
          <a:p>
            <a:pPr algn="l"/>
            <a:r>
              <a:rPr lang="fr-FR" sz="1200" dirty="0"/>
              <a:t>Très fiable, simple, catapulte, </a:t>
            </a:r>
            <a:r>
              <a:rPr lang="fr-FR" sz="1200" dirty="0" err="1"/>
              <a:t>elastique</a:t>
            </a:r>
            <a:br>
              <a:rPr lang="fr-FR" sz="1200" dirty="0"/>
            </a:br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  <a:br>
              <a:rPr lang="fr-FR" dirty="0"/>
            </a:br>
            <a:r>
              <a:rPr lang="fr-FR" dirty="0"/>
              <a:t>Nous avons choisi de créer 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Possible de réaliser un robot pas mal en étant que 3,5 en moyenne sur l’année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Passer du temps à concevoir une carte =&gt; fiable à 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Participation à la coupe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Reste à faire fonctionner communication en I2C + </a:t>
            </a:r>
            <a:r>
              <a:rPr lang="fr-FR" sz="1200" dirty="0" err="1"/>
              <a:t>asserv</a:t>
            </a:r>
            <a:br>
              <a:rPr lang="fr-FR" sz="1200" dirty="0"/>
            </a:br>
            <a:r>
              <a:rPr lang="fr-FR" sz="1200" dirty="0"/>
              <a:t>- On aller à la coupe !!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NICOLAS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  <a:br>
              <a:rPr lang="fr-FR" dirty="0"/>
            </a:br>
            <a:r>
              <a:rPr lang="fr-FR" dirty="0"/>
              <a:t>- GITHUB</a:t>
            </a:r>
            <a:br>
              <a:rPr lang="fr-FR" dirty="0"/>
            </a:br>
            <a:r>
              <a:rPr lang="fr-FR" dirty="0"/>
              <a:t>- Ecran IHM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48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OLIVIER</a:t>
            </a:r>
          </a:p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OLIVIER</a:t>
            </a:r>
            <a:br>
              <a:rPr lang="fr-FR" sz="1200" dirty="0"/>
            </a:br>
            <a:r>
              <a:rPr lang="fr-FR" sz="1200" dirty="0" err="1"/>
              <a:t>designeuse</a:t>
            </a:r>
            <a:br>
              <a:rPr lang="fr-FR" sz="1200" dirty="0"/>
            </a:br>
            <a:r>
              <a:rPr lang="fr-FR" sz="1200" dirty="0" err="1"/>
              <a:t>hei</a:t>
            </a:r>
            <a:r>
              <a:rPr lang="fr-FR" sz="1200" dirty="0"/>
              <a:t> = 15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28/04/2017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28/04/2017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28/04/2017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28/04/2017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28/04/2017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28/04/2017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28/04/2017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6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min 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e 10"/>
          <p:cNvGrpSpPr/>
          <p:nvPr/>
        </p:nvGrpSpPr>
        <p:grpSpPr>
          <a:xfrm>
            <a:off x="838199" y="1598670"/>
            <a:ext cx="2584174" cy="3871957"/>
            <a:chOff x="838199" y="1598670"/>
            <a:chExt cx="2584174" cy="3871957"/>
          </a:xfrm>
        </p:grpSpPr>
        <p:sp>
          <p:nvSpPr>
            <p:cNvPr id="3" name="Flèche : droite 2"/>
            <p:cNvSpPr/>
            <p:nvPr/>
          </p:nvSpPr>
          <p:spPr>
            <a:xfrm>
              <a:off x="838199" y="159867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Flèche : droite 8"/>
            <p:cNvSpPr/>
            <p:nvPr/>
          </p:nvSpPr>
          <p:spPr>
            <a:xfrm>
              <a:off x="838199" y="3372989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/>
            <p:cNvSpPr/>
            <p:nvPr/>
          </p:nvSpPr>
          <p:spPr>
            <a:xfrm>
              <a:off x="838199" y="487428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Programmation Orienté Objet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Graphique 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4119" y="1323246"/>
            <a:ext cx="7448891" cy="53982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725663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1043178392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2662597"/>
            <a:ext cx="4771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1. Caractérisation </a:t>
            </a:r>
            <a:r>
              <a:rPr lang="fr-FR" sz="3200" b="1" dirty="0"/>
              <a:t>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2. Détermination coefficients </a:t>
            </a:r>
            <a:r>
              <a:rPr lang="fr-FR" sz="3200" b="1" dirty="0"/>
              <a:t>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3. Détermination </a:t>
            </a:r>
            <a:r>
              <a:rPr lang="fr-FR" sz="3200" b="1" dirty="0"/>
              <a:t>commande</a:t>
            </a:r>
            <a:r>
              <a:rPr lang="fr-FR" sz="3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646331"/>
          </a:xfrm>
          <a:prstGeom prst="rect">
            <a:avLst/>
          </a:prstGeom>
          <a:solidFill>
            <a:srgbClr val="204484"/>
          </a:solidFill>
          <a:ln w="76200">
            <a:solidFill>
              <a:srgbClr val="FA5C5C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696568"/>
              </p:ext>
            </p:extLst>
          </p:nvPr>
        </p:nvGraphicFramePr>
        <p:xfrm>
          <a:off x="553250" y="266259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Enseignements : </a:t>
            </a:r>
            <a:r>
              <a:rPr lang="fr-FR" sz="4400" dirty="0"/>
              <a:t>effectif, temps</a:t>
            </a:r>
          </a:p>
          <a:p>
            <a:endParaRPr lang="fr-FR" sz="4400" b="1" dirty="0"/>
          </a:p>
          <a:p>
            <a:r>
              <a:rPr lang="fr-FR" sz="4400" b="1" dirty="0"/>
              <a:t> Suite</a:t>
            </a:r>
            <a:r>
              <a:rPr lang="fr-FR" sz="4400" dirty="0"/>
              <a:t> </a:t>
            </a:r>
            <a:r>
              <a:rPr lang="fr-FR" sz="4400" b="1" dirty="0"/>
              <a:t>:</a:t>
            </a:r>
            <a:r>
              <a:rPr lang="fr-FR" sz="4400" dirty="0"/>
              <a:t> communication, asservissement</a:t>
            </a:r>
          </a:p>
          <a:p>
            <a:endParaRPr lang="fr-FR" sz="4400" dirty="0"/>
          </a:p>
          <a:p>
            <a:r>
              <a:rPr lang="fr-FR" sz="4400" b="1" dirty="0"/>
              <a:t> Compétition : </a:t>
            </a:r>
            <a:r>
              <a:rPr lang="fr-FR" sz="4400" dirty="0"/>
              <a:t>participation à la coupe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  <a:effectLst>
                  <a:glow rad="101600">
                    <a:srgbClr val="FA5C5C">
                      <a:alpha val="60000"/>
                    </a:srgbClr>
                  </a:glow>
                </a:effectLst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  <a:effectLst>
                <a:glow rad="101600">
                  <a:srgbClr val="FA5C5C">
                    <a:alpha val="60000"/>
                  </a:srgbClr>
                </a:glo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033" y="2423071"/>
            <a:ext cx="7061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95734459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751953563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Le </a:t>
            </a:r>
            <a:r>
              <a:rPr lang="fr-FR" sz="3600" dirty="0" err="1"/>
              <a:t>Crystéo</a:t>
            </a:r>
            <a:r>
              <a:rPr lang="fr-FR" sz="36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Le fablab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600" dirty="0"/>
              <a:t>L’équipe d’HEI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8" y="2810464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6" y="389148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7" y="500749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611557" y="60508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940</Words>
  <Application>Microsoft Office PowerPoint</Application>
  <PresentationFormat>Grand écran</PresentationFormat>
  <Paragraphs>320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Olivier Jombart</cp:lastModifiedBy>
  <cp:revision>254</cp:revision>
  <dcterms:created xsi:type="dcterms:W3CDTF">2017-04-14T11:52:47Z</dcterms:created>
  <dcterms:modified xsi:type="dcterms:W3CDTF">2017-04-28T07:27:45Z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